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601200" cx="6400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24">
          <p15:clr>
            <a:srgbClr val="747775"/>
          </p15:clr>
        </p15:guide>
        <p15:guide id="2" pos="201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24" orient="horz"/>
        <p:guide pos="201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6323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86323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18196" y="1389873"/>
            <a:ext cx="5964300" cy="383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18190" y="5290367"/>
            <a:ext cx="5964300" cy="14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18190" y="2064767"/>
            <a:ext cx="5964300" cy="366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18190" y="5884153"/>
            <a:ext cx="5964300" cy="24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18190" y="4014920"/>
            <a:ext cx="5964300" cy="157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18190" y="830713"/>
            <a:ext cx="5964300" cy="10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18190" y="2151287"/>
            <a:ext cx="5964300" cy="63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18190" y="830713"/>
            <a:ext cx="5964300" cy="10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18190" y="2151287"/>
            <a:ext cx="2799900" cy="63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382680" y="2151287"/>
            <a:ext cx="2799900" cy="63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18190" y="830713"/>
            <a:ext cx="5964300" cy="10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18190" y="1037120"/>
            <a:ext cx="1965600" cy="14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18190" y="2593920"/>
            <a:ext cx="1965600" cy="59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43175" y="840280"/>
            <a:ext cx="4457400" cy="763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233"/>
            <a:ext cx="3200400" cy="960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85850" y="2301927"/>
            <a:ext cx="2831700" cy="27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85850" y="5232407"/>
            <a:ext cx="2831700" cy="23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457650" y="1351607"/>
            <a:ext cx="2685900" cy="689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18190" y="7897073"/>
            <a:ext cx="4199100" cy="112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8190" y="830713"/>
            <a:ext cx="5964300" cy="10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8190" y="2151287"/>
            <a:ext cx="5964300" cy="6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930720" y="8704671"/>
            <a:ext cx="384000" cy="7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OGBCA ACADEMIC ALL STATE (2)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400"/>
            <a:ext cx="6400801" cy="944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